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8" r:id="rId3"/>
    <p:sldId id="298" r:id="rId4"/>
    <p:sldId id="321" r:id="rId5"/>
    <p:sldId id="297" r:id="rId6"/>
    <p:sldId id="299" r:id="rId7"/>
    <p:sldId id="300" r:id="rId8"/>
    <p:sldId id="302" r:id="rId9"/>
    <p:sldId id="319" r:id="rId10"/>
    <p:sldId id="317" r:id="rId11"/>
    <p:sldId id="320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6" r:id="rId22"/>
    <p:sldId id="303" r:id="rId2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58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076E-55D6-4AF0-8FA5-8F8118C21978}" type="datetimeFigureOut">
              <a:rPr lang="es-ES" smtClean="0"/>
              <a:t>08/02/2025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C983-B6B6-4A50-ABD1-7DFA4EC2BD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441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076E-55D6-4AF0-8FA5-8F8118C21978}" type="datetimeFigureOut">
              <a:rPr lang="es-ES" smtClean="0"/>
              <a:t>08/02/2025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C983-B6B6-4A50-ABD1-7DFA4EC2BD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90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076E-55D6-4AF0-8FA5-8F8118C21978}" type="datetimeFigureOut">
              <a:rPr lang="es-ES" smtClean="0"/>
              <a:t>08/02/2025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C983-B6B6-4A50-ABD1-7DFA4EC2BD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152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076E-55D6-4AF0-8FA5-8F8118C21978}" type="datetimeFigureOut">
              <a:rPr lang="es-ES" smtClean="0"/>
              <a:t>08/02/2025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C983-B6B6-4A50-ABD1-7DFA4EC2BD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212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076E-55D6-4AF0-8FA5-8F8118C21978}" type="datetimeFigureOut">
              <a:rPr lang="es-ES" smtClean="0"/>
              <a:t>08/02/2025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C983-B6B6-4A50-ABD1-7DFA4EC2BD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571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076E-55D6-4AF0-8FA5-8F8118C21978}" type="datetimeFigureOut">
              <a:rPr lang="es-ES" smtClean="0"/>
              <a:t>08/02/2025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C983-B6B6-4A50-ABD1-7DFA4EC2BD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722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076E-55D6-4AF0-8FA5-8F8118C21978}" type="datetimeFigureOut">
              <a:rPr lang="es-ES" smtClean="0"/>
              <a:t>08/02/2025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C983-B6B6-4A50-ABD1-7DFA4EC2BD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762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076E-55D6-4AF0-8FA5-8F8118C21978}" type="datetimeFigureOut">
              <a:rPr lang="es-ES" smtClean="0"/>
              <a:t>08/02/2025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C983-B6B6-4A50-ABD1-7DFA4EC2BD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640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076E-55D6-4AF0-8FA5-8F8118C21978}" type="datetimeFigureOut">
              <a:rPr lang="es-ES" smtClean="0"/>
              <a:t>08/02/2025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C983-B6B6-4A50-ABD1-7DFA4EC2BD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1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076E-55D6-4AF0-8FA5-8F8118C21978}" type="datetimeFigureOut">
              <a:rPr lang="es-ES" smtClean="0"/>
              <a:t>08/02/2025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C983-B6B6-4A50-ABD1-7DFA4EC2BD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029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076E-55D6-4AF0-8FA5-8F8118C21978}" type="datetimeFigureOut">
              <a:rPr lang="es-ES" smtClean="0"/>
              <a:t>08/02/2025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C983-B6B6-4A50-ABD1-7DFA4EC2BD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696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l="-55000" t="21000" r="40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B076E-55D6-4AF0-8FA5-8F8118C21978}" type="datetimeFigureOut">
              <a:rPr lang="es-ES" smtClean="0"/>
              <a:t>08/02/2025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C983-B6B6-4A50-ABD1-7DFA4EC2BD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007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hyperlink" Target="https://earth.google.com/web/@51.5063904,-0.09596785,3.50686315a,19822.39904572d,30.00000011y,0h,0t,0r/data=CgRCAggBMikKJwolCiExb2xmaGpWLVgwa2NVTGRUSHJFNzROLWFzc1hxZUxsekogAToDCgEwQgIIAEoICMO6s5cBEA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620688"/>
            <a:ext cx="8712968" cy="1470025"/>
          </a:xfrm>
        </p:spPr>
        <p:txBody>
          <a:bodyPr>
            <a:noAutofit/>
          </a:bodyPr>
          <a:lstStyle/>
          <a:p>
            <a:r>
              <a:rPr lang="es-ES" sz="6000" dirty="0" err="1">
                <a:solidFill>
                  <a:schemeClr val="tx2"/>
                </a:solidFill>
                <a:latin typeface="Arial Rounded MT Bold" panose="020F0704030504030204" pitchFamily="34" charset="0"/>
              </a:rPr>
              <a:t>Viatge</a:t>
            </a:r>
            <a:r>
              <a:rPr lang="es-ES" sz="60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London 3r ESO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s-ES" sz="4400" b="1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3 Imagen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6" t="40626" r="13224" b="7085"/>
          <a:stretch/>
        </p:blipFill>
        <p:spPr bwMode="auto">
          <a:xfrm>
            <a:off x="899592" y="2204864"/>
            <a:ext cx="7416824" cy="38164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3516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1" y="1"/>
            <a:ext cx="526151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993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68" y="836712"/>
            <a:ext cx="7128792" cy="2709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006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" y="620688"/>
            <a:ext cx="905634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403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6922"/>
            <a:ext cx="6197210" cy="6184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207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254" y="620688"/>
            <a:ext cx="7128792" cy="5394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01952"/>
            <a:ext cx="142875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0536"/>
            <a:ext cx="2232248" cy="137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323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32656"/>
            <a:ext cx="5832648" cy="5223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83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-368730"/>
            <a:ext cx="7056784" cy="4583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91371"/>
            <a:ext cx="2808312" cy="204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https://lh7-us.googleusercontent.com/AGhH4MRX9cq8c9KOlS89ub_56ShAAZ04Wiz2uvV_lgpaQrwueF26iTuFqLTCCt0p5_J0zHjlFXcLibd4KDcX0hnEed4DI0AIdkvWMY_5x4SpTEg3DKSed19QZ-mT_-J78jCBXVEE5fwW8ow=s20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00587"/>
            <a:ext cx="2767073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83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7978834" cy="555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53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5055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088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ritish Museum: Tips, Info, And The Ultimate Visitor Gui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103"/>
            <a:ext cx="835292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47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D762F26-4462-8ED8-2038-F0EC63B59B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6336"/>
            <a:ext cx="9036496" cy="427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19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D0B3B6FE-90A5-25A1-61AE-2AE3DA09F5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2062"/>
            <a:ext cx="9144000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22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C07DB344-50A4-23E6-2118-2FD7D4C952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5464"/>
            <a:ext cx="9144000" cy="432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28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A8A3C9A1-1084-7A2E-337E-1D686B594C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5464"/>
            <a:ext cx="9144000" cy="432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3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3BD14181-2309-5CE2-39C7-465E93174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5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A113D0C0-1EB5-EDBB-B311-0A5114DF5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1"/>
            <a:ext cx="9036496" cy="677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2099F9C6-CB07-6AD7-E619-B017888BE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79303" cy="688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7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B2615DAC-03A9-BBCB-8E74-11DD0CE51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17" y="1052736"/>
            <a:ext cx="9144000" cy="433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88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1F18DA9F-C509-E0D5-F693-50E4DFE34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61" y="1196752"/>
            <a:ext cx="9144000" cy="433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9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69A5D333-195B-D281-5564-64656AAF5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8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1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764704"/>
            <a:ext cx="7296811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6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1048</TotalTime>
  <Words>4</Words>
  <Application>Microsoft Office PowerPoint</Application>
  <PresentationFormat>Presentación en pantalla (4:3)</PresentationFormat>
  <Paragraphs>1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Tema de Office</vt:lpstr>
      <vt:lpstr>Viatge London 3r ESO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Santi Pubill</dc:creator>
  <cp:lastModifiedBy>Santi Pubill</cp:lastModifiedBy>
  <cp:revision>52</cp:revision>
  <dcterms:created xsi:type="dcterms:W3CDTF">2019-05-20T20:06:50Z</dcterms:created>
  <dcterms:modified xsi:type="dcterms:W3CDTF">2025-02-08T16:18:16Z</dcterms:modified>
</cp:coreProperties>
</file>